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1"/>
  </p:notes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</p:sldIdLst>
  <p:sldSz cx="20318413" cy="11430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327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26"/>
  </p:normalViewPr>
  <p:slideViewPr>
    <p:cSldViewPr snapToGrid="0">
      <p:cViewPr varScale="1">
        <p:scale>
          <a:sx n="37" d="100"/>
          <a:sy n="37" d="100"/>
        </p:scale>
        <p:origin x="82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111A92-6CF0-ED40-A095-FCA65322F629}" type="datetimeFigureOut">
              <a:rPr lang="en-GB" smtClean="0"/>
              <a:t>07/04/2025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69B20C-4D3E-E946-A171-4BCBAD5BF4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69637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69B20C-4D3E-E946-A171-4BCBAD5BF4D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54461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39802" y="1870605"/>
            <a:ext cx="15238810" cy="3979333"/>
          </a:xfrm>
        </p:spPr>
        <p:txBody>
          <a:bodyPr anchor="b"/>
          <a:lstStyle>
            <a:lvl1pPr algn="ctr">
              <a:defRPr sz="9999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39802" y="6003397"/>
            <a:ext cx="15238810" cy="2759603"/>
          </a:xfrm>
        </p:spPr>
        <p:txBody>
          <a:bodyPr/>
          <a:lstStyle>
            <a:lvl1pPr marL="0" indent="0" algn="ctr">
              <a:buNone/>
              <a:defRPr sz="4000"/>
            </a:lvl1pPr>
            <a:lvl2pPr marL="761924" indent="0" algn="ctr">
              <a:buNone/>
              <a:defRPr sz="3333"/>
            </a:lvl2pPr>
            <a:lvl3pPr marL="1523848" indent="0" algn="ctr">
              <a:buNone/>
              <a:defRPr sz="3000"/>
            </a:lvl3pPr>
            <a:lvl4pPr marL="2285771" indent="0" algn="ctr">
              <a:buNone/>
              <a:defRPr sz="2666"/>
            </a:lvl4pPr>
            <a:lvl5pPr marL="3047695" indent="0" algn="ctr">
              <a:buNone/>
              <a:defRPr sz="2666"/>
            </a:lvl5pPr>
            <a:lvl6pPr marL="3809619" indent="0" algn="ctr">
              <a:buNone/>
              <a:defRPr sz="2666"/>
            </a:lvl6pPr>
            <a:lvl7pPr marL="4571543" indent="0" algn="ctr">
              <a:buNone/>
              <a:defRPr sz="2666"/>
            </a:lvl7pPr>
            <a:lvl8pPr marL="5333467" indent="0" algn="ctr">
              <a:buNone/>
              <a:defRPr sz="2666"/>
            </a:lvl8pPr>
            <a:lvl9pPr marL="6095390" indent="0" algn="ctr">
              <a:buNone/>
              <a:defRPr sz="2666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85DF7-581A-BD43-AD8A-603E269938B3}" type="datetimeFigureOut">
              <a:rPr lang="en-GB" smtClean="0"/>
              <a:t>07/04/2025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FA1D7-9D93-3549-B13B-285E7A1310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8694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85DF7-581A-BD43-AD8A-603E269938B3}" type="datetimeFigureOut">
              <a:rPr lang="en-GB" smtClean="0"/>
              <a:t>07/04/2025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FA1D7-9D93-3549-B13B-285E7A1310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4275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6308" y="2849564"/>
            <a:ext cx="17524631" cy="4754562"/>
          </a:xfrm>
        </p:spPr>
        <p:txBody>
          <a:bodyPr anchor="b"/>
          <a:lstStyle>
            <a:lvl1pPr>
              <a:defRPr sz="9999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86308" y="7649106"/>
            <a:ext cx="17524631" cy="2500312"/>
          </a:xfrm>
        </p:spPr>
        <p:txBody>
          <a:bodyPr/>
          <a:lstStyle>
            <a:lvl1pPr marL="0" indent="0">
              <a:buNone/>
              <a:defRPr sz="4000">
                <a:solidFill>
                  <a:schemeClr val="tx1">
                    <a:tint val="82000"/>
                  </a:schemeClr>
                </a:solidFill>
              </a:defRPr>
            </a:lvl1pPr>
            <a:lvl2pPr marL="761924" indent="0">
              <a:buNone/>
              <a:defRPr sz="3333">
                <a:solidFill>
                  <a:schemeClr val="tx1">
                    <a:tint val="82000"/>
                  </a:schemeClr>
                </a:solidFill>
              </a:defRPr>
            </a:lvl2pPr>
            <a:lvl3pPr marL="1523848" indent="0">
              <a:buNone/>
              <a:defRPr sz="3000">
                <a:solidFill>
                  <a:schemeClr val="tx1">
                    <a:tint val="82000"/>
                  </a:schemeClr>
                </a:solidFill>
              </a:defRPr>
            </a:lvl3pPr>
            <a:lvl4pPr marL="2285771" indent="0">
              <a:buNone/>
              <a:defRPr sz="2666">
                <a:solidFill>
                  <a:schemeClr val="tx1">
                    <a:tint val="82000"/>
                  </a:schemeClr>
                </a:solidFill>
              </a:defRPr>
            </a:lvl4pPr>
            <a:lvl5pPr marL="3047695" indent="0">
              <a:buNone/>
              <a:defRPr sz="2666">
                <a:solidFill>
                  <a:schemeClr val="tx1">
                    <a:tint val="82000"/>
                  </a:schemeClr>
                </a:solidFill>
              </a:defRPr>
            </a:lvl5pPr>
            <a:lvl6pPr marL="3809619" indent="0">
              <a:buNone/>
              <a:defRPr sz="2666">
                <a:solidFill>
                  <a:schemeClr val="tx1">
                    <a:tint val="82000"/>
                  </a:schemeClr>
                </a:solidFill>
              </a:defRPr>
            </a:lvl6pPr>
            <a:lvl7pPr marL="4571543" indent="0">
              <a:buNone/>
              <a:defRPr sz="2666">
                <a:solidFill>
                  <a:schemeClr val="tx1">
                    <a:tint val="82000"/>
                  </a:schemeClr>
                </a:solidFill>
              </a:defRPr>
            </a:lvl7pPr>
            <a:lvl8pPr marL="5333467" indent="0">
              <a:buNone/>
              <a:defRPr sz="2666">
                <a:solidFill>
                  <a:schemeClr val="tx1">
                    <a:tint val="82000"/>
                  </a:schemeClr>
                </a:solidFill>
              </a:defRPr>
            </a:lvl8pPr>
            <a:lvl9pPr marL="6095390" indent="0">
              <a:buNone/>
              <a:defRPr sz="2666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85DF7-581A-BD43-AD8A-603E269938B3}" type="datetimeFigureOut">
              <a:rPr lang="en-GB" smtClean="0"/>
              <a:t>07/04/2025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FA1D7-9D93-3549-B13B-285E7A1310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75231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96891" y="3042708"/>
            <a:ext cx="8635326" cy="725223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86196" y="3042708"/>
            <a:ext cx="8635326" cy="725223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85DF7-581A-BD43-AD8A-603E269938B3}" type="datetimeFigureOut">
              <a:rPr lang="en-GB" smtClean="0"/>
              <a:t>07/04/2025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FA1D7-9D93-3549-B13B-285E7A1310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58160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9537" y="608542"/>
            <a:ext cx="17524631" cy="2209272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99538" y="2801938"/>
            <a:ext cx="8595640" cy="1373187"/>
          </a:xfrm>
        </p:spPr>
        <p:txBody>
          <a:bodyPr anchor="b"/>
          <a:lstStyle>
            <a:lvl1pPr marL="0" indent="0">
              <a:buNone/>
              <a:defRPr sz="4000" b="1"/>
            </a:lvl1pPr>
            <a:lvl2pPr marL="761924" indent="0">
              <a:buNone/>
              <a:defRPr sz="3333" b="1"/>
            </a:lvl2pPr>
            <a:lvl3pPr marL="1523848" indent="0">
              <a:buNone/>
              <a:defRPr sz="3000" b="1"/>
            </a:lvl3pPr>
            <a:lvl4pPr marL="2285771" indent="0">
              <a:buNone/>
              <a:defRPr sz="2666" b="1"/>
            </a:lvl4pPr>
            <a:lvl5pPr marL="3047695" indent="0">
              <a:buNone/>
              <a:defRPr sz="2666" b="1"/>
            </a:lvl5pPr>
            <a:lvl6pPr marL="3809619" indent="0">
              <a:buNone/>
              <a:defRPr sz="2666" b="1"/>
            </a:lvl6pPr>
            <a:lvl7pPr marL="4571543" indent="0">
              <a:buNone/>
              <a:defRPr sz="2666" b="1"/>
            </a:lvl7pPr>
            <a:lvl8pPr marL="5333467" indent="0">
              <a:buNone/>
              <a:defRPr sz="2666" b="1"/>
            </a:lvl8pPr>
            <a:lvl9pPr marL="6095390" indent="0">
              <a:buNone/>
              <a:defRPr sz="2666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99538" y="4175125"/>
            <a:ext cx="8595640" cy="614098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286197" y="2801938"/>
            <a:ext cx="8637972" cy="1373187"/>
          </a:xfrm>
        </p:spPr>
        <p:txBody>
          <a:bodyPr anchor="b"/>
          <a:lstStyle>
            <a:lvl1pPr marL="0" indent="0">
              <a:buNone/>
              <a:defRPr sz="4000" b="1"/>
            </a:lvl1pPr>
            <a:lvl2pPr marL="761924" indent="0">
              <a:buNone/>
              <a:defRPr sz="3333" b="1"/>
            </a:lvl2pPr>
            <a:lvl3pPr marL="1523848" indent="0">
              <a:buNone/>
              <a:defRPr sz="3000" b="1"/>
            </a:lvl3pPr>
            <a:lvl4pPr marL="2285771" indent="0">
              <a:buNone/>
              <a:defRPr sz="2666" b="1"/>
            </a:lvl4pPr>
            <a:lvl5pPr marL="3047695" indent="0">
              <a:buNone/>
              <a:defRPr sz="2666" b="1"/>
            </a:lvl5pPr>
            <a:lvl6pPr marL="3809619" indent="0">
              <a:buNone/>
              <a:defRPr sz="2666" b="1"/>
            </a:lvl6pPr>
            <a:lvl7pPr marL="4571543" indent="0">
              <a:buNone/>
              <a:defRPr sz="2666" b="1"/>
            </a:lvl7pPr>
            <a:lvl8pPr marL="5333467" indent="0">
              <a:buNone/>
              <a:defRPr sz="2666" b="1"/>
            </a:lvl8pPr>
            <a:lvl9pPr marL="6095390" indent="0">
              <a:buNone/>
              <a:defRPr sz="2666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286197" y="4175125"/>
            <a:ext cx="8637972" cy="614098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85DF7-581A-BD43-AD8A-603E269938B3}" type="datetimeFigureOut">
              <a:rPr lang="en-GB" smtClean="0"/>
              <a:t>07/04/2025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FA1D7-9D93-3549-B13B-285E7A1310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28801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85DF7-581A-BD43-AD8A-603E269938B3}" type="datetimeFigureOut">
              <a:rPr lang="en-GB" smtClean="0"/>
              <a:t>07/04/2025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FA1D7-9D93-3549-B13B-285E7A1310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77713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85DF7-581A-BD43-AD8A-603E269938B3}" type="datetimeFigureOut">
              <a:rPr lang="en-GB" smtClean="0"/>
              <a:t>07/04/2025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FA1D7-9D93-3549-B13B-285E7A1310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41312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9538" y="762000"/>
            <a:ext cx="6553216" cy="2667000"/>
          </a:xfrm>
        </p:spPr>
        <p:txBody>
          <a:bodyPr anchor="b"/>
          <a:lstStyle>
            <a:lvl1pPr>
              <a:defRPr sz="5333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37972" y="1645709"/>
            <a:ext cx="10286197" cy="8122708"/>
          </a:xfrm>
        </p:spPr>
        <p:txBody>
          <a:bodyPr/>
          <a:lstStyle>
            <a:lvl1pPr>
              <a:defRPr sz="5333"/>
            </a:lvl1pPr>
            <a:lvl2pPr>
              <a:defRPr sz="4666"/>
            </a:lvl2pPr>
            <a:lvl3pPr>
              <a:defRPr sz="4000"/>
            </a:lvl3pPr>
            <a:lvl4pPr>
              <a:defRPr sz="3333"/>
            </a:lvl4pPr>
            <a:lvl5pPr>
              <a:defRPr sz="3333"/>
            </a:lvl5pPr>
            <a:lvl6pPr>
              <a:defRPr sz="3333"/>
            </a:lvl6pPr>
            <a:lvl7pPr>
              <a:defRPr sz="3333"/>
            </a:lvl7pPr>
            <a:lvl8pPr>
              <a:defRPr sz="3333"/>
            </a:lvl8pPr>
            <a:lvl9pPr>
              <a:defRPr sz="3333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99538" y="3429000"/>
            <a:ext cx="6553216" cy="6352647"/>
          </a:xfrm>
        </p:spPr>
        <p:txBody>
          <a:bodyPr/>
          <a:lstStyle>
            <a:lvl1pPr marL="0" indent="0">
              <a:buNone/>
              <a:defRPr sz="2666"/>
            </a:lvl1pPr>
            <a:lvl2pPr marL="761924" indent="0">
              <a:buNone/>
              <a:defRPr sz="2333"/>
            </a:lvl2pPr>
            <a:lvl3pPr marL="1523848" indent="0">
              <a:buNone/>
              <a:defRPr sz="2000"/>
            </a:lvl3pPr>
            <a:lvl4pPr marL="2285771" indent="0">
              <a:buNone/>
              <a:defRPr sz="1667"/>
            </a:lvl4pPr>
            <a:lvl5pPr marL="3047695" indent="0">
              <a:buNone/>
              <a:defRPr sz="1667"/>
            </a:lvl5pPr>
            <a:lvl6pPr marL="3809619" indent="0">
              <a:buNone/>
              <a:defRPr sz="1667"/>
            </a:lvl6pPr>
            <a:lvl7pPr marL="4571543" indent="0">
              <a:buNone/>
              <a:defRPr sz="1667"/>
            </a:lvl7pPr>
            <a:lvl8pPr marL="5333467" indent="0">
              <a:buNone/>
              <a:defRPr sz="1667"/>
            </a:lvl8pPr>
            <a:lvl9pPr marL="6095390" indent="0">
              <a:buNone/>
              <a:defRPr sz="1667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85DF7-581A-BD43-AD8A-603E269938B3}" type="datetimeFigureOut">
              <a:rPr lang="en-GB" smtClean="0"/>
              <a:t>07/04/2025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FA1D7-9D93-3549-B13B-285E7A1310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5579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9538" y="762000"/>
            <a:ext cx="6553216" cy="2667000"/>
          </a:xfrm>
        </p:spPr>
        <p:txBody>
          <a:bodyPr anchor="b"/>
          <a:lstStyle>
            <a:lvl1pPr>
              <a:defRPr sz="5333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37972" y="1645709"/>
            <a:ext cx="10286197" cy="8122708"/>
          </a:xfrm>
        </p:spPr>
        <p:txBody>
          <a:bodyPr anchor="t"/>
          <a:lstStyle>
            <a:lvl1pPr marL="0" indent="0">
              <a:buNone/>
              <a:defRPr sz="5333"/>
            </a:lvl1pPr>
            <a:lvl2pPr marL="761924" indent="0">
              <a:buNone/>
              <a:defRPr sz="4666"/>
            </a:lvl2pPr>
            <a:lvl3pPr marL="1523848" indent="0">
              <a:buNone/>
              <a:defRPr sz="4000"/>
            </a:lvl3pPr>
            <a:lvl4pPr marL="2285771" indent="0">
              <a:buNone/>
              <a:defRPr sz="3333"/>
            </a:lvl4pPr>
            <a:lvl5pPr marL="3047695" indent="0">
              <a:buNone/>
              <a:defRPr sz="3333"/>
            </a:lvl5pPr>
            <a:lvl6pPr marL="3809619" indent="0">
              <a:buNone/>
              <a:defRPr sz="3333"/>
            </a:lvl6pPr>
            <a:lvl7pPr marL="4571543" indent="0">
              <a:buNone/>
              <a:defRPr sz="3333"/>
            </a:lvl7pPr>
            <a:lvl8pPr marL="5333467" indent="0">
              <a:buNone/>
              <a:defRPr sz="3333"/>
            </a:lvl8pPr>
            <a:lvl9pPr marL="6095390" indent="0">
              <a:buNone/>
              <a:defRPr sz="3333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99538" y="3429000"/>
            <a:ext cx="6553216" cy="6352647"/>
          </a:xfrm>
        </p:spPr>
        <p:txBody>
          <a:bodyPr/>
          <a:lstStyle>
            <a:lvl1pPr marL="0" indent="0">
              <a:buNone/>
              <a:defRPr sz="2666"/>
            </a:lvl1pPr>
            <a:lvl2pPr marL="761924" indent="0">
              <a:buNone/>
              <a:defRPr sz="2333"/>
            </a:lvl2pPr>
            <a:lvl3pPr marL="1523848" indent="0">
              <a:buNone/>
              <a:defRPr sz="2000"/>
            </a:lvl3pPr>
            <a:lvl4pPr marL="2285771" indent="0">
              <a:buNone/>
              <a:defRPr sz="1667"/>
            </a:lvl4pPr>
            <a:lvl5pPr marL="3047695" indent="0">
              <a:buNone/>
              <a:defRPr sz="1667"/>
            </a:lvl5pPr>
            <a:lvl6pPr marL="3809619" indent="0">
              <a:buNone/>
              <a:defRPr sz="1667"/>
            </a:lvl6pPr>
            <a:lvl7pPr marL="4571543" indent="0">
              <a:buNone/>
              <a:defRPr sz="1667"/>
            </a:lvl7pPr>
            <a:lvl8pPr marL="5333467" indent="0">
              <a:buNone/>
              <a:defRPr sz="1667"/>
            </a:lvl8pPr>
            <a:lvl9pPr marL="6095390" indent="0">
              <a:buNone/>
              <a:defRPr sz="1667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85DF7-581A-BD43-AD8A-603E269938B3}" type="datetimeFigureOut">
              <a:rPr lang="en-GB" smtClean="0"/>
              <a:t>07/04/2025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FA1D7-9D93-3549-B13B-285E7A1310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16286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85DF7-581A-BD43-AD8A-603E269938B3}" type="datetimeFigureOut">
              <a:rPr lang="en-GB" smtClean="0"/>
              <a:t>07/04/2025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FA1D7-9D93-3549-B13B-285E7A1310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52839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4540364" y="608541"/>
            <a:ext cx="4381158" cy="9686397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96891" y="608541"/>
            <a:ext cx="12889493" cy="9686397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85DF7-581A-BD43-AD8A-603E269938B3}" type="datetimeFigureOut">
              <a:rPr lang="en-GB" smtClean="0"/>
              <a:t>07/04/2025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FA1D7-9D93-3549-B13B-285E7A1310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14826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96891" y="608542"/>
            <a:ext cx="17524631" cy="22092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96891" y="3042708"/>
            <a:ext cx="17524631" cy="72522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6891" y="10593917"/>
            <a:ext cx="4571643" cy="6085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6785DF7-581A-BD43-AD8A-603E269938B3}" type="datetimeFigureOut">
              <a:rPr lang="en-GB" smtClean="0"/>
              <a:t>07/04/2025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30475" y="10593917"/>
            <a:ext cx="6857464" cy="6085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4349879" y="10593917"/>
            <a:ext cx="4571643" cy="6085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E7FA1D7-9D93-3549-B13B-285E7A1310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71924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523848" rtl="0" eaLnBrk="1" latinLnBrk="0" hangingPunct="1">
        <a:lnSpc>
          <a:spcPct val="90000"/>
        </a:lnSpc>
        <a:spcBef>
          <a:spcPct val="0"/>
        </a:spcBef>
        <a:buNone/>
        <a:defRPr sz="73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0962" indent="-380962" algn="l" defTabSz="1523848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4666" kern="1200">
          <a:solidFill>
            <a:schemeClr val="tx1"/>
          </a:solidFill>
          <a:latin typeface="+mn-lt"/>
          <a:ea typeface="+mn-ea"/>
          <a:cs typeface="+mn-cs"/>
        </a:defRPr>
      </a:lvl1pPr>
      <a:lvl2pPr marL="1142886" indent="-380962" algn="l" defTabSz="1523848" rtl="0" eaLnBrk="1" latinLnBrk="0" hangingPunct="1">
        <a:lnSpc>
          <a:spcPct val="90000"/>
        </a:lnSpc>
        <a:spcBef>
          <a:spcPts val="833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2pPr>
      <a:lvl3pPr marL="1904810" indent="-380962" algn="l" defTabSz="1523848" rtl="0" eaLnBrk="1" latinLnBrk="0" hangingPunct="1">
        <a:lnSpc>
          <a:spcPct val="90000"/>
        </a:lnSpc>
        <a:spcBef>
          <a:spcPts val="833"/>
        </a:spcBef>
        <a:buFont typeface="Arial" panose="020B0604020202020204" pitchFamily="34" charset="0"/>
        <a:buChar char="•"/>
        <a:defRPr sz="3333" kern="1200">
          <a:solidFill>
            <a:schemeClr val="tx1"/>
          </a:solidFill>
          <a:latin typeface="+mn-lt"/>
          <a:ea typeface="+mn-ea"/>
          <a:cs typeface="+mn-cs"/>
        </a:defRPr>
      </a:lvl3pPr>
      <a:lvl4pPr marL="2666733" indent="-380962" algn="l" defTabSz="1523848" rtl="0" eaLnBrk="1" latinLnBrk="0" hangingPunct="1">
        <a:lnSpc>
          <a:spcPct val="90000"/>
        </a:lnSpc>
        <a:spcBef>
          <a:spcPts val="833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4pPr>
      <a:lvl5pPr marL="3428657" indent="-380962" algn="l" defTabSz="1523848" rtl="0" eaLnBrk="1" latinLnBrk="0" hangingPunct="1">
        <a:lnSpc>
          <a:spcPct val="90000"/>
        </a:lnSpc>
        <a:spcBef>
          <a:spcPts val="833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5pPr>
      <a:lvl6pPr marL="4190581" indent="-380962" algn="l" defTabSz="1523848" rtl="0" eaLnBrk="1" latinLnBrk="0" hangingPunct="1">
        <a:lnSpc>
          <a:spcPct val="90000"/>
        </a:lnSpc>
        <a:spcBef>
          <a:spcPts val="833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6pPr>
      <a:lvl7pPr marL="4952505" indent="-380962" algn="l" defTabSz="1523848" rtl="0" eaLnBrk="1" latinLnBrk="0" hangingPunct="1">
        <a:lnSpc>
          <a:spcPct val="90000"/>
        </a:lnSpc>
        <a:spcBef>
          <a:spcPts val="833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7pPr>
      <a:lvl8pPr marL="5714429" indent="-380962" algn="l" defTabSz="1523848" rtl="0" eaLnBrk="1" latinLnBrk="0" hangingPunct="1">
        <a:lnSpc>
          <a:spcPct val="90000"/>
        </a:lnSpc>
        <a:spcBef>
          <a:spcPts val="833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8pPr>
      <a:lvl9pPr marL="6476352" indent="-380962" algn="l" defTabSz="1523848" rtl="0" eaLnBrk="1" latinLnBrk="0" hangingPunct="1">
        <a:lnSpc>
          <a:spcPct val="90000"/>
        </a:lnSpc>
        <a:spcBef>
          <a:spcPts val="833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523848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61924" algn="l" defTabSz="1523848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848" algn="l" defTabSz="1523848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285771" algn="l" defTabSz="1523848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4pPr>
      <a:lvl5pPr marL="3047695" algn="l" defTabSz="1523848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5pPr>
      <a:lvl6pPr marL="3809619" algn="l" defTabSz="1523848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6pPr>
      <a:lvl7pPr marL="4571543" algn="l" defTabSz="1523848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7pPr>
      <a:lvl8pPr marL="5333467" algn="l" defTabSz="1523848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8pPr>
      <a:lvl9pPr marL="6095390" algn="l" defTabSz="1523848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539" y="0"/>
            <a:ext cx="20313333" cy="1143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green and white background&#10;&#10;Description automatically generated">
            <a:extLst>
              <a:ext uri="{FF2B5EF4-FFF2-40B4-BE49-F238E27FC236}">
                <a16:creationId xmlns:a16="http://schemas.microsoft.com/office/drawing/2014/main" id="{A6280B0E-274F-303A-B347-E2743B2ECEA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1"/>
          <a:stretch/>
        </p:blipFill>
        <p:spPr>
          <a:xfrm>
            <a:off x="20" y="2136"/>
            <a:ext cx="20318392" cy="1142786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C34FFF4-F309-0678-0A3F-F4784378ECDA}"/>
              </a:ext>
            </a:extLst>
          </p:cNvPr>
          <p:cNvSpPr txBox="1"/>
          <p:nvPr/>
        </p:nvSpPr>
        <p:spPr>
          <a:xfrm>
            <a:off x="1358239" y="3519698"/>
            <a:ext cx="120675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rgbClr val="2D265B"/>
                </a:solidFill>
                <a:latin typeface="Montserrat" panose="00000500000000000000" pitchFamily="2" charset="0"/>
              </a:rPr>
              <a:t>Add text</a:t>
            </a:r>
          </a:p>
        </p:txBody>
      </p:sp>
    </p:spTree>
    <p:extLst>
      <p:ext uri="{BB962C8B-B14F-4D97-AF65-F5344CB8AC3E}">
        <p14:creationId xmlns:p14="http://schemas.microsoft.com/office/powerpoint/2010/main" val="2564942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539" y="0"/>
            <a:ext cx="20313333" cy="1143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green and black background&#10;&#10;Description automatically generated">
            <a:extLst>
              <a:ext uri="{FF2B5EF4-FFF2-40B4-BE49-F238E27FC236}">
                <a16:creationId xmlns:a16="http://schemas.microsoft.com/office/drawing/2014/main" id="{02BF4701-BD55-9E27-2986-D27FBB203AF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1"/>
          <a:stretch/>
        </p:blipFill>
        <p:spPr>
          <a:xfrm>
            <a:off x="20" y="2136"/>
            <a:ext cx="20318392" cy="1142786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58A2DF7-8F5E-39FB-8602-8888F573EA51}"/>
              </a:ext>
            </a:extLst>
          </p:cNvPr>
          <p:cNvSpPr txBox="1"/>
          <p:nvPr/>
        </p:nvSpPr>
        <p:spPr>
          <a:xfrm>
            <a:off x="1358239" y="3519698"/>
            <a:ext cx="120675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rgbClr val="2D265B"/>
                </a:solidFill>
                <a:latin typeface="Montserrat" panose="00000500000000000000" pitchFamily="2" charset="0"/>
              </a:rPr>
              <a:t>Add text</a:t>
            </a:r>
          </a:p>
        </p:txBody>
      </p:sp>
    </p:spTree>
    <p:extLst>
      <p:ext uri="{BB962C8B-B14F-4D97-AF65-F5344CB8AC3E}">
        <p14:creationId xmlns:p14="http://schemas.microsoft.com/office/powerpoint/2010/main" val="31119848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539" y="0"/>
            <a:ext cx="20313333" cy="1143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green and black background&#10;&#10;Description automatically generated">
            <a:extLst>
              <a:ext uri="{FF2B5EF4-FFF2-40B4-BE49-F238E27FC236}">
                <a16:creationId xmlns:a16="http://schemas.microsoft.com/office/drawing/2014/main" id="{A207FFD7-D666-A757-4E76-4C6950BA6E0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1"/>
          <a:stretch/>
        </p:blipFill>
        <p:spPr>
          <a:xfrm>
            <a:off x="20" y="2136"/>
            <a:ext cx="20318392" cy="1142786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84ABDA8-77FB-A51B-1638-0C5F459C7A06}"/>
              </a:ext>
            </a:extLst>
          </p:cNvPr>
          <p:cNvSpPr txBox="1"/>
          <p:nvPr/>
        </p:nvSpPr>
        <p:spPr>
          <a:xfrm>
            <a:off x="1358239" y="3519698"/>
            <a:ext cx="120675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rgbClr val="2D265B"/>
                </a:solidFill>
                <a:latin typeface="Montserrat" panose="00000500000000000000" pitchFamily="2" charset="0"/>
              </a:rPr>
              <a:t>Add text</a:t>
            </a:r>
          </a:p>
        </p:txBody>
      </p:sp>
    </p:spTree>
    <p:extLst>
      <p:ext uri="{BB962C8B-B14F-4D97-AF65-F5344CB8AC3E}">
        <p14:creationId xmlns:p14="http://schemas.microsoft.com/office/powerpoint/2010/main" val="26052130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539" y="0"/>
            <a:ext cx="20313333" cy="1143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green and white background with clouds&#10;&#10;Description automatically generated">
            <a:extLst>
              <a:ext uri="{FF2B5EF4-FFF2-40B4-BE49-F238E27FC236}">
                <a16:creationId xmlns:a16="http://schemas.microsoft.com/office/drawing/2014/main" id="{2A960CD2-3248-B42E-E228-83DA4EA45F5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1"/>
          <a:stretch/>
        </p:blipFill>
        <p:spPr>
          <a:xfrm>
            <a:off x="20" y="2136"/>
            <a:ext cx="20318392" cy="1142786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169A308-8363-C13D-306F-21CF3C4D4334}"/>
              </a:ext>
            </a:extLst>
          </p:cNvPr>
          <p:cNvSpPr txBox="1"/>
          <p:nvPr/>
        </p:nvSpPr>
        <p:spPr>
          <a:xfrm>
            <a:off x="1358239" y="3519698"/>
            <a:ext cx="120675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rgbClr val="2D265B"/>
                </a:solidFill>
                <a:latin typeface="Montserrat" panose="00000500000000000000" pitchFamily="2" charset="0"/>
              </a:rPr>
              <a:t>Add text</a:t>
            </a:r>
          </a:p>
        </p:txBody>
      </p:sp>
    </p:spTree>
    <p:extLst>
      <p:ext uri="{BB962C8B-B14F-4D97-AF65-F5344CB8AC3E}">
        <p14:creationId xmlns:p14="http://schemas.microsoft.com/office/powerpoint/2010/main" val="18827097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539" y="0"/>
            <a:ext cx="20313333" cy="1143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green and black background&#10;&#10;Description automatically generated">
            <a:extLst>
              <a:ext uri="{FF2B5EF4-FFF2-40B4-BE49-F238E27FC236}">
                <a16:creationId xmlns:a16="http://schemas.microsoft.com/office/drawing/2014/main" id="{3958B6AA-AB5B-7E11-F075-6701334D093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1"/>
          <a:stretch/>
        </p:blipFill>
        <p:spPr>
          <a:xfrm>
            <a:off x="20" y="2136"/>
            <a:ext cx="20318392" cy="1142786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14E220F-F05D-7E72-A004-0314A3984FFA}"/>
              </a:ext>
            </a:extLst>
          </p:cNvPr>
          <p:cNvSpPr txBox="1"/>
          <p:nvPr/>
        </p:nvSpPr>
        <p:spPr>
          <a:xfrm>
            <a:off x="1358239" y="3519698"/>
            <a:ext cx="120675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chemeClr val="bg1"/>
                </a:solidFill>
                <a:latin typeface="Montserrat" panose="00000500000000000000" pitchFamily="2" charset="0"/>
              </a:rPr>
              <a:t>Add text</a:t>
            </a:r>
          </a:p>
        </p:txBody>
      </p:sp>
    </p:spTree>
    <p:extLst>
      <p:ext uri="{BB962C8B-B14F-4D97-AF65-F5344CB8AC3E}">
        <p14:creationId xmlns:p14="http://schemas.microsoft.com/office/powerpoint/2010/main" val="38529296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539" y="0"/>
            <a:ext cx="20313333" cy="1143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" name="Picture 6" descr="A green rectangle with white text&#10;&#10;Description automatically generated">
            <a:extLst>
              <a:ext uri="{FF2B5EF4-FFF2-40B4-BE49-F238E27FC236}">
                <a16:creationId xmlns:a16="http://schemas.microsoft.com/office/drawing/2014/main" id="{B5834046-09DE-501C-75C5-61E435B1D0E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657" r="-1" b="-1"/>
          <a:stretch/>
        </p:blipFill>
        <p:spPr>
          <a:xfrm>
            <a:off x="20" y="2136"/>
            <a:ext cx="20318392" cy="1142786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16D3FE8-592B-E2BC-3E5F-00793A329EA6}"/>
              </a:ext>
            </a:extLst>
          </p:cNvPr>
          <p:cNvSpPr txBox="1"/>
          <p:nvPr/>
        </p:nvSpPr>
        <p:spPr>
          <a:xfrm>
            <a:off x="1358239" y="3519698"/>
            <a:ext cx="120675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chemeClr val="bg1"/>
                </a:solidFill>
                <a:latin typeface="Montserrat" panose="00000500000000000000" pitchFamily="2" charset="0"/>
              </a:rPr>
              <a:t>Add text</a:t>
            </a:r>
          </a:p>
        </p:txBody>
      </p:sp>
    </p:spTree>
    <p:extLst>
      <p:ext uri="{BB962C8B-B14F-4D97-AF65-F5344CB8AC3E}">
        <p14:creationId xmlns:p14="http://schemas.microsoft.com/office/powerpoint/2010/main" val="6922719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539" y="0"/>
            <a:ext cx="20313333" cy="1143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black background with purple text&#10;&#10;Description automatically generated">
            <a:extLst>
              <a:ext uri="{FF2B5EF4-FFF2-40B4-BE49-F238E27FC236}">
                <a16:creationId xmlns:a16="http://schemas.microsoft.com/office/drawing/2014/main" id="{C8FF4DA8-A104-93EF-8902-34DCFF7178F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1"/>
          <a:stretch/>
        </p:blipFill>
        <p:spPr>
          <a:xfrm>
            <a:off x="20" y="2136"/>
            <a:ext cx="20318392" cy="1142786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0B344EF-66AD-9EBD-27E1-D236EEBD6DC1}"/>
              </a:ext>
            </a:extLst>
          </p:cNvPr>
          <p:cNvSpPr txBox="1"/>
          <p:nvPr/>
        </p:nvSpPr>
        <p:spPr>
          <a:xfrm>
            <a:off x="1358239" y="3519698"/>
            <a:ext cx="120675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rgbClr val="2D265B"/>
                </a:solidFill>
                <a:latin typeface="Montserrat" panose="00000500000000000000" pitchFamily="2" charset="0"/>
              </a:rPr>
              <a:t>Add text</a:t>
            </a:r>
          </a:p>
        </p:txBody>
      </p:sp>
    </p:spTree>
    <p:extLst>
      <p:ext uri="{BB962C8B-B14F-4D97-AF65-F5344CB8AC3E}">
        <p14:creationId xmlns:p14="http://schemas.microsoft.com/office/powerpoint/2010/main" val="12735794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539" y="0"/>
            <a:ext cx="20313333" cy="1143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green heart with a drop of water on it&#10;&#10;Description automatically generated">
            <a:extLst>
              <a:ext uri="{FF2B5EF4-FFF2-40B4-BE49-F238E27FC236}">
                <a16:creationId xmlns:a16="http://schemas.microsoft.com/office/drawing/2014/main" id="{BB623E0A-4251-E8EC-31B1-CB779E8CB98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1"/>
          <a:stretch/>
        </p:blipFill>
        <p:spPr>
          <a:xfrm>
            <a:off x="20" y="2136"/>
            <a:ext cx="20318392" cy="1142786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3A413EB-42A9-15DC-FCA9-1B416BA9CD25}"/>
              </a:ext>
            </a:extLst>
          </p:cNvPr>
          <p:cNvSpPr txBox="1"/>
          <p:nvPr/>
        </p:nvSpPr>
        <p:spPr>
          <a:xfrm>
            <a:off x="1358239" y="3519698"/>
            <a:ext cx="120675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rgbClr val="2D265B"/>
                </a:solidFill>
                <a:latin typeface="Montserrat" panose="00000500000000000000" pitchFamily="2" charset="0"/>
              </a:rPr>
              <a:t>Add text</a:t>
            </a:r>
          </a:p>
        </p:txBody>
      </p:sp>
    </p:spTree>
    <p:extLst>
      <p:ext uri="{BB962C8B-B14F-4D97-AF65-F5344CB8AC3E}">
        <p14:creationId xmlns:p14="http://schemas.microsoft.com/office/powerpoint/2010/main" val="6929153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539" y="0"/>
            <a:ext cx="20313333" cy="1143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heart drawn on a green background&#10;&#10;Description automatically generated">
            <a:extLst>
              <a:ext uri="{FF2B5EF4-FFF2-40B4-BE49-F238E27FC236}">
                <a16:creationId xmlns:a16="http://schemas.microsoft.com/office/drawing/2014/main" id="{9504DA52-7494-8EC7-8FD5-73F2897D3C7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1"/>
          <a:stretch/>
        </p:blipFill>
        <p:spPr>
          <a:xfrm>
            <a:off x="20" y="2136"/>
            <a:ext cx="20318392" cy="1142786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F393B03-E3C3-3FA9-27F6-5D89B28A991B}"/>
              </a:ext>
            </a:extLst>
          </p:cNvPr>
          <p:cNvSpPr txBox="1"/>
          <p:nvPr/>
        </p:nvSpPr>
        <p:spPr>
          <a:xfrm>
            <a:off x="1358239" y="3519698"/>
            <a:ext cx="120675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chemeClr val="bg1"/>
                </a:solidFill>
                <a:latin typeface="Montserrat" panose="00000500000000000000" pitchFamily="2" charset="0"/>
              </a:rPr>
              <a:t>Add text</a:t>
            </a:r>
          </a:p>
        </p:txBody>
      </p:sp>
    </p:spTree>
    <p:extLst>
      <p:ext uri="{BB962C8B-B14F-4D97-AF65-F5344CB8AC3E}">
        <p14:creationId xmlns:p14="http://schemas.microsoft.com/office/powerpoint/2010/main" val="41729422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93</TotalTime>
  <Words>19</Words>
  <Application>Microsoft Office PowerPoint</Application>
  <PresentationFormat>Custom</PresentationFormat>
  <Paragraphs>10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Aptos</vt:lpstr>
      <vt:lpstr>Aptos Display</vt:lpstr>
      <vt:lpstr>Arial</vt:lpstr>
      <vt:lpstr>Montserrat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Liz Parker</dc:creator>
  <cp:lastModifiedBy>NOOR, Natasha (AIREDALE NHS FOUNDATION TRUST)</cp:lastModifiedBy>
  <cp:revision>9</cp:revision>
  <dcterms:created xsi:type="dcterms:W3CDTF">2024-07-24T12:48:53Z</dcterms:created>
  <dcterms:modified xsi:type="dcterms:W3CDTF">2025-04-07T14:21:44Z</dcterms:modified>
</cp:coreProperties>
</file>