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>
      <p:cViewPr varScale="1">
        <p:scale>
          <a:sx n="31" d="100"/>
          <a:sy n="31" d="100"/>
        </p:scale>
        <p:origin x="18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15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9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771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857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730253"/>
            <a:ext cx="11830050" cy="2651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5010150"/>
            <a:ext cx="5831087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17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72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40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5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87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38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02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263BA-EA05-614B-BBB5-0702D992523E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C4F21-9F07-2748-925A-09BF2F3681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30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black background&#10;&#10;Description automatically generated">
            <a:extLst>
              <a:ext uri="{FF2B5EF4-FFF2-40B4-BE49-F238E27FC236}">
                <a16:creationId xmlns:a16="http://schemas.microsoft.com/office/drawing/2014/main" id="{42C313A6-6E1B-3D5C-5CE8-EDE114D97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9FF42F-8EF1-A7C7-1544-527E4847B40C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69839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teal background&#10;&#10;Description automatically generated">
            <a:extLst>
              <a:ext uri="{FF2B5EF4-FFF2-40B4-BE49-F238E27FC236}">
                <a16:creationId xmlns:a16="http://schemas.microsoft.com/office/drawing/2014/main" id="{D8CBC7CC-D856-8574-FA2A-959E2BE1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FB52A0-984F-889C-5634-C8D0A41CC171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96095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erson standing on a green surface&#10;&#10;Description automatically generated with medium confidence">
            <a:extLst>
              <a:ext uri="{FF2B5EF4-FFF2-40B4-BE49-F238E27FC236}">
                <a16:creationId xmlns:a16="http://schemas.microsoft.com/office/drawing/2014/main" id="{CB44C642-9E01-41A4-8F44-14CCCE0FA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2AB9E8-ED22-EE66-3678-B74DE15CFBC4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133260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Description automatically generated">
            <a:extLst>
              <a:ext uri="{FF2B5EF4-FFF2-40B4-BE49-F238E27FC236}">
                <a16:creationId xmlns:a16="http://schemas.microsoft.com/office/drawing/2014/main" id="{90368CF5-E516-D19A-C22D-7088E0C61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39D9F-163C-DDBF-C5C6-85E8269795E4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19108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A91FB27C-24C0-6381-D34F-74F6BE9EB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EF8E47-BD24-77D6-59DA-D9B04E4CA66B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14286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text and colorful text&#10;&#10;Description automatically generated">
            <a:extLst>
              <a:ext uri="{FF2B5EF4-FFF2-40B4-BE49-F238E27FC236}">
                <a16:creationId xmlns:a16="http://schemas.microsoft.com/office/drawing/2014/main" id="{9EA58BCA-C8AB-1F20-882B-E31B5CC89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B8FF3-1944-1964-137F-D4B1165AEAAD}"/>
              </a:ext>
            </a:extLst>
          </p:cNvPr>
          <p:cNvSpPr txBox="1"/>
          <p:nvPr/>
        </p:nvSpPr>
        <p:spPr>
          <a:xfrm>
            <a:off x="1587147" y="4860232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94651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with a blue line&#10;&#10;Description automatically generated with medium confidence">
            <a:extLst>
              <a:ext uri="{FF2B5EF4-FFF2-40B4-BE49-F238E27FC236}">
                <a16:creationId xmlns:a16="http://schemas.microsoft.com/office/drawing/2014/main" id="{8DE10619-1755-BEED-3418-E702AB1A2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202AB-6FB8-66E0-ABE6-EF3F80E5682D}"/>
              </a:ext>
            </a:extLst>
          </p:cNvPr>
          <p:cNvSpPr txBox="1"/>
          <p:nvPr/>
        </p:nvSpPr>
        <p:spPr>
          <a:xfrm>
            <a:off x="3174295" y="7514223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330443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eart with a drop of water&#10;&#10;Description automatically generated">
            <a:extLst>
              <a:ext uri="{FF2B5EF4-FFF2-40B4-BE49-F238E27FC236}">
                <a16:creationId xmlns:a16="http://schemas.microsoft.com/office/drawing/2014/main" id="{A656B560-8867-8392-03E2-583C664B2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88E403-CE30-A23C-0912-BB727911711A}"/>
              </a:ext>
            </a:extLst>
          </p:cNvPr>
          <p:cNvSpPr txBox="1"/>
          <p:nvPr/>
        </p:nvSpPr>
        <p:spPr>
          <a:xfrm>
            <a:off x="3174295" y="7514223"/>
            <a:ext cx="10541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32977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16</Words>
  <Application>Microsoft Office PowerPoint</Application>
  <PresentationFormat>Custom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Parker</dc:creator>
  <cp:lastModifiedBy>NOOR, Natasha (AIREDALE NHS FOUNDATION TRUST)</cp:lastModifiedBy>
  <cp:revision>9</cp:revision>
  <dcterms:created xsi:type="dcterms:W3CDTF">2024-07-24T12:40:56Z</dcterms:created>
  <dcterms:modified xsi:type="dcterms:W3CDTF">2025-04-07T14:01:49Z</dcterms:modified>
</cp:coreProperties>
</file>