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8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3"/>
  </p:normalViewPr>
  <p:slideViewPr>
    <p:cSldViewPr snapToGrid="0">
      <p:cViewPr varScale="1">
        <p:scale>
          <a:sx n="41" d="100"/>
          <a:sy n="41" d="100"/>
        </p:scale>
        <p:origin x="22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151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845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05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98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98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736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72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87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29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996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75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AE91C-FB96-EB48-BDB5-31992319CE0A}" type="datetimeFigureOut">
              <a:rPr lang="en-GB" smtClean="0"/>
              <a:t>16/04/2024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9ABAE-C336-A644-80A2-B28E481E2F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55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D01CAD-7F90-DEEC-A9B9-A7DDEBF87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86" y="5555"/>
            <a:ext cx="7560430" cy="106862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70040A-4A84-56ED-2DF6-24BD78366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05" y="6765936"/>
            <a:ext cx="2113069" cy="1828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6F0730-52E7-AE89-A34B-67E5602A4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255" y="8163848"/>
            <a:ext cx="2124074" cy="2162519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00FF25D2-4C60-BD1C-5BF1-EC3203E6B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3697" y="5232248"/>
            <a:ext cx="5066343" cy="6967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F8B44C-C469-38C2-4C78-542F88F41349}"/>
              </a:ext>
            </a:extLst>
          </p:cNvPr>
          <p:cNvSpPr txBox="1"/>
          <p:nvPr/>
        </p:nvSpPr>
        <p:spPr>
          <a:xfrm>
            <a:off x="900649" y="2719561"/>
            <a:ext cx="57583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2D265B"/>
                </a:solidFill>
                <a:latin typeface="VAG Rounded" panose="02000A03030000020004" pitchFamily="2" charset="0"/>
              </a:rPr>
              <a:t>For mental health support, information, and advice in Bradford District and Craven, visit the </a:t>
            </a:r>
          </a:p>
          <a:p>
            <a:pPr algn="ctr"/>
            <a:r>
              <a:rPr lang="en-US" sz="2800" dirty="0">
                <a:solidFill>
                  <a:srgbClr val="2D265B"/>
                </a:solidFill>
                <a:latin typeface="VAG Rounded" panose="02000A03030000020004" pitchFamily="2" charset="0"/>
              </a:rPr>
              <a:t>Healthy Minds website:</a:t>
            </a:r>
          </a:p>
          <a:p>
            <a:pPr algn="ctr"/>
            <a:endParaRPr lang="en-US" sz="2800" dirty="0">
              <a:solidFill>
                <a:srgbClr val="2D265B"/>
              </a:solidFill>
              <a:latin typeface="VAG Rounded" panose="02000A03030000020004" pitchFamily="2" charset="0"/>
            </a:endParaRPr>
          </a:p>
        </p:txBody>
      </p:sp>
      <p:pic>
        <p:nvPicPr>
          <p:cNvPr id="11" name="Picture 10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CD4E3FEF-19E8-E252-DA73-3B733BDE69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1877" y="6506059"/>
            <a:ext cx="1669982" cy="164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5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</TotalTime>
  <Words>21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VAG Rounded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Parker</dc:creator>
  <cp:lastModifiedBy>NOOR, Natasha (AIREDALE NHS FOUNDATION TRUST)</cp:lastModifiedBy>
  <cp:revision>2</cp:revision>
  <dcterms:created xsi:type="dcterms:W3CDTF">2024-04-16T15:17:01Z</dcterms:created>
  <dcterms:modified xsi:type="dcterms:W3CDTF">2024-04-16T16:08:28Z</dcterms:modified>
</cp:coreProperties>
</file>