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8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3"/>
  </p:normalViewPr>
  <p:slideViewPr>
    <p:cSldViewPr snapToGrid="0">
      <p:cViewPr varScale="1">
        <p:scale>
          <a:sx n="41" d="100"/>
          <a:sy n="41" d="100"/>
        </p:scale>
        <p:origin x="22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151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996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75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84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052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981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982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2736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724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872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293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554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ersonalhealthbudgets@bdct.nhs.u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D01CAD-7F90-DEEC-A9B9-A7DDEBF87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7560430" cy="106862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F8B44C-C469-38C2-4C78-542F88F41349}"/>
              </a:ext>
            </a:extLst>
          </p:cNvPr>
          <p:cNvSpPr txBox="1"/>
          <p:nvPr/>
        </p:nvSpPr>
        <p:spPr>
          <a:xfrm>
            <a:off x="339865" y="1432927"/>
            <a:ext cx="6813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Menco"/>
              </a:rPr>
              <a:t>Thinking about leaving hospital? Find out how a one-off personal health budget for mental health can help</a:t>
            </a:r>
            <a:endParaRPr lang="en-US" sz="3200" b="1" dirty="0">
              <a:solidFill>
                <a:srgbClr val="2D265B"/>
              </a:solidFill>
              <a:latin typeface="Menco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5C61BCF-F9B2-2D77-7FC8-D172550F93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0406" y="3197349"/>
            <a:ext cx="6262167" cy="4491877"/>
          </a:xfrm>
        </p:spPr>
        <p:txBody>
          <a:bodyPr>
            <a:no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latin typeface="Montserrat" panose="00000500000000000000" pitchFamily="2" charset="0"/>
              </a:rPr>
              <a:t>Open to all inpatients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latin typeface="Montserrat" panose="00000500000000000000" pitchFamily="2" charset="0"/>
              </a:rPr>
              <a:t>What would help you stay well at home?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latin typeface="Montserrat" panose="00000500000000000000" pitchFamily="2" charset="0"/>
              </a:rPr>
              <a:t>Ask a ward staff member for a ‘what matters to me conversation’, to consider a personal health budget.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latin typeface="Montserrat" panose="00000500000000000000" pitchFamily="2" charset="0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latin typeface="Montserrat" panose="00000500000000000000" pitchFamily="2" charset="0"/>
              </a:rPr>
              <a:t>Your support could include (up to around £300):</a:t>
            </a:r>
          </a:p>
          <a:p>
            <a:pPr marL="342900" indent="-3429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Montserrat" panose="00000500000000000000" pitchFamily="2" charset="0"/>
              </a:rPr>
              <a:t>Support groups or classes</a:t>
            </a:r>
          </a:p>
          <a:p>
            <a:pPr marL="342900" indent="-3429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Montserrat" panose="00000500000000000000" pitchFamily="2" charset="0"/>
              </a:rPr>
              <a:t>White goods like kitchen appliances</a:t>
            </a:r>
          </a:p>
          <a:p>
            <a:pPr marL="342900" indent="-3429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Montserrat" panose="00000500000000000000" pitchFamily="2" charset="0"/>
              </a:rPr>
              <a:t>Physical exercise / healthy eating</a:t>
            </a:r>
          </a:p>
          <a:p>
            <a:pPr marL="342900" indent="-3429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Montserrat" panose="00000500000000000000" pitchFamily="2" charset="0"/>
              </a:rPr>
              <a:t>Cleaning</a:t>
            </a:r>
          </a:p>
          <a:p>
            <a:pPr marL="342900" indent="-3429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Montserrat" panose="00000500000000000000" pitchFamily="2" charset="0"/>
              </a:rPr>
              <a:t>Pet walking</a:t>
            </a:r>
          </a:p>
          <a:p>
            <a:pPr marL="342900" indent="-3429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Montserrat" panose="00000500000000000000" pitchFamily="2" charset="0"/>
              </a:rPr>
              <a:t>Sensory/Soothing aids</a:t>
            </a:r>
          </a:p>
          <a:p>
            <a:pPr marL="342900" indent="-3429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Montserrat" panose="00000500000000000000" pitchFamily="2" charset="0"/>
              </a:rPr>
              <a:t>Digital technology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latin typeface="Montserrat" panose="00000500000000000000" pitchFamily="2" charset="0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lang="en-US" sz="1800" dirty="0">
                <a:latin typeface="Montserrat" panose="00000500000000000000" pitchFamily="2" charset="0"/>
              </a:rPr>
              <a:t>Any questions, email us at: </a:t>
            </a:r>
            <a:r>
              <a:rPr lang="en-US" sz="1800" dirty="0">
                <a:latin typeface="Montserrat" panose="00000500000000000000" pitchFamily="2" charset="0"/>
                <a:hlinkClick r:id="rId3"/>
              </a:rPr>
              <a:t>personalhealthbudgets@bdct.nhs.uk</a:t>
            </a:r>
            <a:r>
              <a:rPr lang="en-US" sz="1800" dirty="0">
                <a:latin typeface="Montserrat" panose="00000500000000000000" pitchFamily="2" charset="0"/>
              </a:rPr>
              <a:t> 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latin typeface="Montserrat" panose="00000500000000000000" pitchFamily="2" charset="0"/>
            </a:endParaRPr>
          </a:p>
        </p:txBody>
      </p:sp>
      <p:pic>
        <p:nvPicPr>
          <p:cNvPr id="6" name="Picture 5" descr="Visit the Healthy Minds website for mental health support and information www.healthyminds.services">
            <a:extLst>
              <a:ext uri="{FF2B5EF4-FFF2-40B4-BE49-F238E27FC236}">
                <a16:creationId xmlns:a16="http://schemas.microsoft.com/office/drawing/2014/main" id="{6974D8E8-6C2B-DD58-5804-7482D3A99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6612" y="10027860"/>
            <a:ext cx="3392457" cy="46651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F70040A-4A84-56ED-2DF6-24BD78366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6989" y="7559628"/>
            <a:ext cx="1665198" cy="14411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6F0730-52E7-AE89-A34B-67E5602A4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698" y="8799042"/>
            <a:ext cx="1665198" cy="169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5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</TotalTime>
  <Words>100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Menco</vt:lpstr>
      <vt:lpstr>Montserrat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 Parker</dc:creator>
  <cp:lastModifiedBy>Natasha Noor</cp:lastModifiedBy>
  <cp:revision>8</cp:revision>
  <dcterms:created xsi:type="dcterms:W3CDTF">2024-04-16T15:17:01Z</dcterms:created>
  <dcterms:modified xsi:type="dcterms:W3CDTF">2024-11-15T12:25:51Z</dcterms:modified>
</cp:coreProperties>
</file>