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3"/>
  </p:normalViewPr>
  <p:slideViewPr>
    <p:cSldViewPr snapToGrid="0">
      <p:cViewPr varScale="1">
        <p:scale>
          <a:sx n="41" d="100"/>
          <a:sy n="41" d="100"/>
        </p:scale>
        <p:origin x="22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151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996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75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84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052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981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982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736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724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872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29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AE91C-FB96-EB48-BDB5-31992319CE0A}" type="datetimeFigureOut">
              <a:rPr lang="en-GB" smtClean="0"/>
              <a:t>15/11/2024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9ABAE-C336-A644-80A2-B28E481E2F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55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mailto:personalhealthbudgets@bdct.nhs.uk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6D01CAD-7F90-DEEC-A9B9-A7DDEBF87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431" cy="106862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C5CC41-83D5-4A8F-058C-4AE97CCD6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495" y="7300535"/>
            <a:ext cx="2084036" cy="17943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CDFD55-0702-3B02-931A-FBB6139EA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63" y="8046077"/>
            <a:ext cx="2272198" cy="22721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21EB4CE-CAFB-0B98-C40E-FB925661238C}"/>
              </a:ext>
            </a:extLst>
          </p:cNvPr>
          <p:cNvSpPr txBox="1"/>
          <p:nvPr/>
        </p:nvSpPr>
        <p:spPr>
          <a:xfrm>
            <a:off x="247506" y="1394095"/>
            <a:ext cx="57583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Menco"/>
              </a:rPr>
              <a:t>One off personal health budgets for mental health</a:t>
            </a:r>
            <a:endParaRPr lang="en-US" sz="4000" b="1" dirty="0">
              <a:solidFill>
                <a:srgbClr val="2D265B"/>
              </a:solidFill>
              <a:latin typeface="Menco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22EAC6D8-0789-9F70-3650-B8DB9C5BCF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556" y="2846266"/>
            <a:ext cx="6911975" cy="3677712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latin typeface="Montserrat" panose="00000500000000000000" pitchFamily="2" charset="0"/>
              </a:rPr>
              <a:t>Open to all inpatients and can be used to: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Support a social need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Signpost to additional support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latin typeface="Montserrat" panose="00000500000000000000" pitchFamily="2" charset="0"/>
              </a:rPr>
              <a:t>Support on social discharge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800" dirty="0">
              <a:latin typeface="Montserrat" panose="00000500000000000000" pitchFamily="2" charset="0"/>
            </a:endParaRPr>
          </a:p>
          <a:p>
            <a:pPr algn="l">
              <a:buFont typeface="Arial" panose="020B0604020202020204" pitchFamily="34" charset="0"/>
            </a:pPr>
            <a:r>
              <a:rPr lang="en-US" sz="2800" dirty="0">
                <a:latin typeface="Montserrat" panose="00000500000000000000" pitchFamily="2" charset="0"/>
              </a:rPr>
              <a:t>Any questions, email us at: </a:t>
            </a:r>
            <a:r>
              <a:rPr lang="en-US" sz="2800" dirty="0">
                <a:latin typeface="Montserrat" panose="00000500000000000000" pitchFamily="2" charset="0"/>
                <a:hlinkClick r:id="rId5"/>
              </a:rPr>
              <a:t>personalhealthbudgets@bdct.nhs.uk</a:t>
            </a:r>
            <a:r>
              <a:rPr lang="en-US" sz="2800" dirty="0">
                <a:latin typeface="Montserrat" panose="00000500000000000000" pitchFamily="2" charset="0"/>
              </a:rPr>
              <a:t> </a:t>
            </a:r>
          </a:p>
        </p:txBody>
      </p:sp>
      <p:pic>
        <p:nvPicPr>
          <p:cNvPr id="3" name="Picture 2" descr="QR code to the personal health budget page">
            <a:extLst>
              <a:ext uri="{FF2B5EF4-FFF2-40B4-BE49-F238E27FC236}">
                <a16:creationId xmlns:a16="http://schemas.microsoft.com/office/drawing/2014/main" id="{D0A5E6F4-988B-C521-FD7B-5E96A16DD4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82425" y="7039182"/>
            <a:ext cx="1734820" cy="1734820"/>
          </a:xfrm>
          <a:prstGeom prst="rect">
            <a:avLst/>
          </a:prstGeom>
        </p:spPr>
      </p:pic>
      <p:pic>
        <p:nvPicPr>
          <p:cNvPr id="4" name="Picture 3" descr="For mental health support and information visit the Healthy Minds website www.healthyminds.services">
            <a:extLst>
              <a:ext uri="{FF2B5EF4-FFF2-40B4-BE49-F238E27FC236}">
                <a16:creationId xmlns:a16="http://schemas.microsoft.com/office/drawing/2014/main" id="{6974D8E8-6C2B-DD58-5804-7482D3A995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3074" y="9933031"/>
            <a:ext cx="3392457" cy="46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6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49</TotalTime>
  <Words>44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Menco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 Parker</dc:creator>
  <cp:lastModifiedBy>Natasha Noor</cp:lastModifiedBy>
  <cp:revision>7</cp:revision>
  <dcterms:created xsi:type="dcterms:W3CDTF">2024-04-16T15:17:01Z</dcterms:created>
  <dcterms:modified xsi:type="dcterms:W3CDTF">2024-11-15T12:29:05Z</dcterms:modified>
</cp:coreProperties>
</file>